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2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64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75.xml.rels" ContentType="application/vnd.openxmlformats-package.relationships+xml"/>
  <Override PartName="/ppt/slides/_rels/slide10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9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568F009-F414-4FC9-A210-C96A187AF23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BEE42F-E5BD-4F69-9E1A-5EBAE14BD31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1D67C7-765D-4A85-A6F1-A5DFE263A4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1B88CC-FBC3-4ACF-B38D-A10B7B6AE4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4FCBEA-F08E-49C8-985E-CEE4AE9E51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561A3-C0F7-4E2E-B53C-7E65142897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BDD75F-CFC0-4BB0-A67D-22042159A5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1EEB7A-3B09-41C2-BF09-9977736447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DB9BB9-2CD4-4717-B0E0-4A5479A05D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C7B606-F9C3-4D99-A85F-50448E198C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007D70-4E4D-48C2-AA24-F947C2083A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35EDEB-C59E-4A1B-A621-63CA054556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C033E9-30F9-4DDF-976A-B357ED0AF3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AD9CBE-4D6E-4661-8C96-16DBB3862E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6372A2-B52F-4F93-BCBF-536D9FFA92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B7746D-2570-4D53-9FAE-79BB347D70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E641A6-3857-4831-AFDF-EE5A489BED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FB7905-185B-467C-B202-FB86F3A593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C42133-C556-4B01-B42B-B2BA09036D7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6D4AD1-F264-47A8-BBD1-2803B4E13D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B8CAAD-DF79-4359-9019-4FDEB10511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5B01AA-3A24-4FDA-B693-5E361AD6C3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7B59B0-F9C8-433F-8283-9DA239E6E5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AEDC83-55BD-4C3D-9213-1B59F4628D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6C81BC-38ED-4EC1-827D-1130A3191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5C8549-570F-4FAC-A9A3-D34756FBB4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10C4D8-D8A5-4558-8146-F7D03DF29340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BBE1A7-C1FD-48DF-8A4C-638645F06DDF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040" cy="238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0040" cy="16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8936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672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2640" y="3108960"/>
            <a:ext cx="346176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3920" y="3108960"/>
            <a:ext cx="4020120" cy="819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6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735453-7BFF-494D-9B97-C87BCD352D5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7" name="Subtitle 9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8" name=""/>
          <p:cNvSpPr txBox="1"/>
          <p:nvPr/>
        </p:nvSpPr>
        <p:spPr>
          <a:xfrm>
            <a:off x="4244760" y="3108240"/>
            <a:ext cx="3783600" cy="384480"/>
          </a:xfrm>
          <a:prstGeom prst="rect">
            <a:avLst/>
          </a:prstGeom>
          <a:solidFill>
            <a:srgbClr val="ff972f"/>
          </a:solidFill>
          <a:ln w="38160">
            <a:solidFill>
              <a:srgbClr val="ed4c05"/>
            </a:solidFill>
            <a:round/>
          </a:ln>
        </p:spPr>
        <p:txBody>
          <a:bodyPr lIns="109080" rIns="109080" tIns="64080" bIns="64080" anchor="t">
            <a:noAutofit/>
          </a:bodyPr>
          <a:p>
            <a:r>
              <a:rPr b="0" lang="en-US" sz="1800" spc="-1" strike="noStrike">
                <a:latin typeface="Arial"/>
              </a:rPr>
              <a:t>Execute 1 extra loop every 4 loops.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4FC6F6-2F86-406A-8BA3-3160437C9689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ubtitle 2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0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742DB6-7377-408B-B865-305ACB589E99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Subtitle 9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5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A6363D-5B75-4B80-B0F3-899B4DE7411D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Subtitle 9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nfi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gur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e_o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sci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lla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or_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con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fig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nfi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gur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e_o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sci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lla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or_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con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fig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nfi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gur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e_o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sci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lla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or_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con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fig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1" name=""/>
          <p:cNvSpPr txBox="1"/>
          <p:nvPr/>
        </p:nvSpPr>
        <p:spPr>
          <a:xfrm>
            <a:off x="2194560" y="38037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2" name=""/>
          <p:cNvSpPr txBox="1"/>
          <p:nvPr/>
        </p:nvSpPr>
        <p:spPr>
          <a:xfrm>
            <a:off x="2194560" y="431568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3" name=""/>
          <p:cNvSpPr txBox="1"/>
          <p:nvPr/>
        </p:nvSpPr>
        <p:spPr>
          <a:xfrm>
            <a:off x="2194560" y="48279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4" name=""/>
          <p:cNvSpPr/>
          <p:nvPr/>
        </p:nvSpPr>
        <p:spPr>
          <a:xfrm>
            <a:off x="840960" y="2230560"/>
            <a:ext cx="1353600" cy="173772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859320" y="2395440"/>
            <a:ext cx="1335240" cy="203004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822960" y="2614680"/>
            <a:ext cx="1371600" cy="235944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2C8664-9B13-4931-A2C5-F1398CA24389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Subtitle 9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1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2" name=""/>
          <p:cNvSpPr txBox="1"/>
          <p:nvPr/>
        </p:nvSpPr>
        <p:spPr>
          <a:xfrm>
            <a:off x="2194560" y="38037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2194560" y="431568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4" name=""/>
          <p:cNvSpPr txBox="1"/>
          <p:nvPr/>
        </p:nvSpPr>
        <p:spPr>
          <a:xfrm>
            <a:off x="2194560" y="48279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5" name=""/>
          <p:cNvSpPr/>
          <p:nvPr/>
        </p:nvSpPr>
        <p:spPr>
          <a:xfrm>
            <a:off x="840960" y="2230560"/>
            <a:ext cx="1353600" cy="173772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"/>
          <p:cNvSpPr/>
          <p:nvPr/>
        </p:nvSpPr>
        <p:spPr>
          <a:xfrm>
            <a:off x="859320" y="2395440"/>
            <a:ext cx="1335240" cy="203004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"/>
          <p:cNvSpPr/>
          <p:nvPr/>
        </p:nvSpPr>
        <p:spPr>
          <a:xfrm>
            <a:off x="822960" y="2614680"/>
            <a:ext cx="1371600" cy="235944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"/>
          <p:cNvSpPr/>
          <p:nvPr/>
        </p:nvSpPr>
        <p:spPr>
          <a:xfrm>
            <a:off x="8558640" y="3328200"/>
            <a:ext cx="493920" cy="212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"/>
          <p:cNvSpPr txBox="1"/>
          <p:nvPr/>
        </p:nvSpPr>
        <p:spPr>
          <a:xfrm>
            <a:off x="9052560" y="4078080"/>
            <a:ext cx="1296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0" name=""/>
          <p:cNvSpPr txBox="1"/>
          <p:nvPr/>
        </p:nvSpPr>
        <p:spPr>
          <a:xfrm>
            <a:off x="9054360" y="4717080"/>
            <a:ext cx="1973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80296A-2D2E-4B02-BE72-D6CFDC19A5C7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"/>
          <p:cNvSpPr/>
          <p:nvPr/>
        </p:nvSpPr>
        <p:spPr>
          <a:xfrm>
            <a:off x="1154160" y="1920240"/>
            <a:ext cx="455040" cy="263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"/>
          <p:cNvSpPr/>
          <p:nvPr/>
        </p:nvSpPr>
        <p:spPr>
          <a:xfrm>
            <a:off x="1721160" y="1920240"/>
            <a:ext cx="1131480" cy="263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Subtitle 9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4" name=""/>
          <p:cNvSpPr txBox="1"/>
          <p:nvPr/>
        </p:nvSpPr>
        <p:spPr>
          <a:xfrm>
            <a:off x="527400" y="1719000"/>
            <a:ext cx="11304720" cy="49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::CAdc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adc_instances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::adc1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adc1 {};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adc1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&lt;adc_config,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::port_a,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::pin_06,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::pin_07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65" name=""/>
          <p:cNvSpPr/>
          <p:nvPr/>
        </p:nvSpPr>
        <p:spPr>
          <a:xfrm>
            <a:off x="2815920" y="2267280"/>
            <a:ext cx="932760" cy="12618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"/>
          <p:cNvSpPr txBox="1"/>
          <p:nvPr/>
        </p:nvSpPr>
        <p:spPr>
          <a:xfrm>
            <a:off x="3785400" y="336492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C2D203-7F61-4033-B59B-90E3941BFA5C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3920" y="3383280"/>
            <a:ext cx="4020840" cy="545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22BFA2-8202-4959-A03C-724FD4328ED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16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6960" y="3471120"/>
            <a:ext cx="2557080" cy="179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29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E2B912-3D4E-41F6-BDA6-4B7154A2C1B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2992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1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6960" y="3471120"/>
            <a:ext cx="2557080" cy="45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3920" y="3925080"/>
            <a:ext cx="40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6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11DF95-5882-469D-BB9B-84BD654F7AA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4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3920" y="3928320"/>
            <a:ext cx="4029480" cy="271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DF5817-DC60-4296-86A5-EC06229E9DF9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32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2400" y="4385520"/>
            <a:ext cx="475164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B34E45-25C2-4C64-AFE5-A10440FD1CB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698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4080" cy="10944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28880" y="1920240"/>
            <a:ext cx="1963080" cy="1414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8B9F5D-F06A-4B8B-A553-B99BF0B64267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70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4080" cy="774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2840" y="2926080"/>
            <a:ext cx="1825200" cy="637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889FC0-E942-48ED-A881-1EB7F30BF2BA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548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08840" y="3474720"/>
            <a:ext cx="2328840" cy="820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0EBE9C-7D4B-4F63-A690-DA4BD48FCCB5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44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4760" y="3749040"/>
            <a:ext cx="3563280" cy="91152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6208D8-0BC0-432D-93C1-2BC76D9A23FD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48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19160" cy="1919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A8A406-3F85-4A36-BE04-857ECA7FEB8B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1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7880" y="4023360"/>
            <a:ext cx="1460160" cy="63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5532DF-7BB1-47F6-8F04-D20BFBD8684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09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408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200" y="4297680"/>
            <a:ext cx="1185840" cy="45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931F14-5A74-450F-ACBF-065F6F9B6E92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58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4080" cy="248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7160" y="4523400"/>
            <a:ext cx="4340520" cy="8856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704103-66D8-4419-8751-4AE74B75341E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876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408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7160" y="4523400"/>
            <a:ext cx="4340520" cy="36288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71A023-D6F6-4F21-866D-5168E52E05A2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48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4080" cy="256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3640" y="4797360"/>
            <a:ext cx="1094400" cy="31716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54AB52-6E2D-440A-BC6A-6DB6FBFC3F9D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496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859F6C-E1A7-445E-8572-62155A71C92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4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4080" cy="267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7160" y="5300280"/>
            <a:ext cx="4340520" cy="40860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0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7290E3-4D54-4940-B14A-80E6A22B3FE7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C318C7-8316-450D-B026-D80F6068859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8F3B92-C22F-444C-8BDF-B0BF12929528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B22B5F-42A1-4C72-8D8E-7039873BE576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1480" cy="198396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62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19800" cy="7930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3040" cy="901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7BC921-BB7C-482E-ADD9-21BC1B303D69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3456360" y="5675040"/>
            <a:ext cx="401400" cy="63360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704C0B-1402-4628-9117-55EA102068B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4B3ACB-59DF-48E4-91F4-01162003C8E1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4754880" y="4709160"/>
            <a:ext cx="28332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353C91-6756-49C3-B02C-E317C4E01C49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4754880" y="4709160"/>
            <a:ext cx="19188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6675120" y="4709160"/>
            <a:ext cx="912960" cy="12330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9EAE06-B053-4BA3-85B8-80F4F05C089A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710028-CE8C-4F79-B419-3C0EE1658D1E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ubtitle 4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6172200" y="4800600"/>
            <a:ext cx="4662000" cy="18730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DA5704-B465-4F45-8B2C-0742B67F10C8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1508760" y="1875960"/>
            <a:ext cx="10501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Subtitle 3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452360" y="4480560"/>
            <a:ext cx="1095840" cy="272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AAD324-D327-4D62-A9FF-1B30264ED1E7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1281600" y="2342880"/>
            <a:ext cx="33804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4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5567760" y="4754880"/>
            <a:ext cx="234036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7427A4-014C-4B62-87C4-26F6E784E5EE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/>
          <p:nvPr/>
        </p:nvSpPr>
        <p:spPr>
          <a:xfrm>
            <a:off x="1281600" y="2834640"/>
            <a:ext cx="648936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Subtitle 4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5567400" y="5029200"/>
            <a:ext cx="302652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6A9F20-A472-4A4C-B632-286AF8600BA3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1280160" y="3108960"/>
            <a:ext cx="74966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Subtitle 4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5567040" y="5212080"/>
            <a:ext cx="270684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B684DE-6F6F-4258-98F7-03CA2319B394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0560" cy="142056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56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396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268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560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C2F191-FCF8-44DD-A7AC-E7AEFBE4844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"/>
          <p:cNvSpPr/>
          <p:nvPr/>
        </p:nvSpPr>
        <p:spPr>
          <a:xfrm>
            <a:off x="457200" y="5705280"/>
            <a:ext cx="169020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457200" y="5496120"/>
            <a:ext cx="8672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57200" y="5303520"/>
            <a:ext cx="1050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457200" y="5074920"/>
            <a:ext cx="17359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Subtitle 4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1051560" y="48920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411480" y="50749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0A10A9-CED6-4CAC-A988-62F1B8457D9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ubtitle 4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1680" cy="51818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2148840" y="1188720"/>
            <a:ext cx="5256360" cy="11872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76F71B-9C9A-4E3D-A314-FEA915AF5322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508760" y="1875960"/>
            <a:ext cx="15073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Subtitle 3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34" name=""/>
          <p:cNvSpPr/>
          <p:nvPr/>
        </p:nvSpPr>
        <p:spPr>
          <a:xfrm>
            <a:off x="4881240" y="5303520"/>
            <a:ext cx="170100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17FDF3-3266-410F-ADF5-25B0E110318D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"/>
          <p:cNvSpPr/>
          <p:nvPr/>
        </p:nvSpPr>
        <p:spPr>
          <a:xfrm>
            <a:off x="1280160" y="2377440"/>
            <a:ext cx="47534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Subtitle 4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697840" y="5577840"/>
            <a:ext cx="45244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A108AC-414C-4E04-A551-35AC4F901A47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1280160" y="2606040"/>
            <a:ext cx="8411040" cy="146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Subtitle 4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2697840" y="5806440"/>
            <a:ext cx="6033240" cy="4100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052D9D-238A-4C5B-8D92-3A2F0EEDA0B4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"/>
          <p:cNvSpPr/>
          <p:nvPr/>
        </p:nvSpPr>
        <p:spPr>
          <a:xfrm>
            <a:off x="1280160" y="4297680"/>
            <a:ext cx="7953840" cy="775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ubtitle 4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2697840" y="6217920"/>
            <a:ext cx="46159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C2DB4C-C137-41AE-BCEC-39782D251E07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ubtitle 4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8520" cy="11887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7818120" y="1838520"/>
            <a:ext cx="38390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954920" y="1646640"/>
            <a:ext cx="3885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497720" y="12344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6857640" y="14173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1F9659-554C-4772-A99D-756966B81B7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7132320" y="4251960"/>
            <a:ext cx="379332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498080" y="3474720"/>
            <a:ext cx="388476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7498080" y="2971800"/>
            <a:ext cx="415908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731520" y="4572000"/>
            <a:ext cx="54392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1097280" y="3474720"/>
            <a:ext cx="5027760" cy="912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097280" y="2606040"/>
            <a:ext cx="438768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Subtitle 3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6675120" y="2194560"/>
            <a:ext cx="521064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281520" y="2003040"/>
            <a:ext cx="5934960" cy="37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577480" y="2971800"/>
            <a:ext cx="187344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6172200" y="3701880"/>
            <a:ext cx="127872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V="1">
            <a:off x="6217920" y="4524480"/>
            <a:ext cx="867240" cy="410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EEAC8A-03D8-4B5A-A36A-25203AD8837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5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4740120" y="4709160"/>
            <a:ext cx="28022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TODO : compilation time?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38DC0D-DD89-4458-A4BD-75A63FF3BD15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1691640" y="3794760"/>
            <a:ext cx="6307920" cy="547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1234440" y="4617720"/>
            <a:ext cx="530208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ubtitle 3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748800" y="1783080"/>
            <a:ext cx="7298640" cy="31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0857F2-23C8-43FF-A05C-62934F92A71F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160" y="3739320"/>
            <a:ext cx="813600" cy="1626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520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69920"/>
            <a:ext cx="1749960" cy="176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49960" cy="1154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8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3960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8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1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48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0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1800" y="4049640"/>
            <a:ext cx="213120" cy="131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0280" cy="50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1200" cy="564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628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6920" cy="120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6920" cy="117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18316C-2D7C-4E11-A1C8-4674768E7CC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1676160" y="429768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676160" y="333756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1676160" y="260604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1676160" y="2331720"/>
            <a:ext cx="626220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Subtitle 3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1144800" y="1783080"/>
            <a:ext cx="9745920" cy="35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2831AE-899C-4E85-8B5C-F63C84DE18EF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ubtitle 5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8155440" y="3722760"/>
            <a:ext cx="3044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097280" y="1691640"/>
            <a:ext cx="6216480" cy="466200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90CAE0-93DD-446C-903E-02EE77B5880B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392480" y="2514600"/>
            <a:ext cx="1690200" cy="29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Subtitle 3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325880" y="2514600"/>
            <a:ext cx="52315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2423160" y="2853000"/>
            <a:ext cx="1141560" cy="1214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3794760" y="3977640"/>
            <a:ext cx="7130880" cy="21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EC367D-2A97-43FC-81B0-B33011733440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"/>
          <p:cNvSpPr/>
          <p:nvPr/>
        </p:nvSpPr>
        <p:spPr>
          <a:xfrm>
            <a:off x="2331720" y="2377440"/>
            <a:ext cx="361044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2247840" y="2331720"/>
            <a:ext cx="7854840" cy="21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Subtitle 3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E601D5-48B0-4F79-A41D-A9895E4A66CD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5477040" y="452700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5486400" y="278964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>
            <a:off x="2788920" y="4017240"/>
            <a:ext cx="696492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Subtitle 3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2788920" y="2279880"/>
            <a:ext cx="68536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 flipH="1">
            <a:off x="7860600" y="3194280"/>
            <a:ext cx="360" cy="11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16DDF3-83FA-445D-9558-29FC394167FD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btitle 5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7725960" y="2468880"/>
            <a:ext cx="35654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1051560" y="1737360"/>
            <a:ext cx="6261840" cy="4695840"/>
          </a:xfrm>
          <a:prstGeom prst="rect">
            <a:avLst/>
          </a:prstGeom>
          <a:ln w="0">
            <a:noFill/>
          </a:ln>
        </p:spPr>
      </p:pic>
      <p:sp>
        <p:nvSpPr>
          <p:cNvPr id="404" name=""/>
          <p:cNvSpPr/>
          <p:nvPr/>
        </p:nvSpPr>
        <p:spPr>
          <a:xfrm>
            <a:off x="7452360" y="3429000"/>
            <a:ext cx="4555440" cy="15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2F7A1C-214E-4869-B609-81E8A18125F2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609560" y="1206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07" name="Subtitle 8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9DC883-AE53-4FA7-A7F9-F3A7B3A57779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1098360" y="2121120"/>
            <a:ext cx="6444360" cy="255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Subtitle 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1046520" y="2121120"/>
            <a:ext cx="1074816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2DF31D-D6F4-4287-A870-E942505C49A8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ubtitle 5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2B2BF9-99EC-4070-A095-3AC89E4BEDE1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623960" y="1188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16" name="Subtitle 7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FBC5F5-6475-4740-96FE-6508DA7C3438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4880" cy="41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2920" cy="159732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C92731-DB34-40D6-AECE-0F0079C171C6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3090F5-8C99-4401-995E-100AE0F00C7D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btitle 5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2743200" y="5257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2743200" y="4526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 flipV="1">
            <a:off x="5349240" y="4341960"/>
            <a:ext cx="2513520" cy="566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>
            <a:off x="5349240" y="4910400"/>
            <a:ext cx="2513520" cy="300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5349240" y="4910040"/>
            <a:ext cx="2513520" cy="986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 rot="16200000">
            <a:off x="2880360" y="50760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605AF8-2841-4D51-A45E-E8A10B91171B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Subtitle 5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D039F5-95DD-4178-87AD-556A22E4A2D3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Subtitle 5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370800" y="3654360"/>
            <a:ext cx="33314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727560" y="4526280"/>
            <a:ext cx="11916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5212080" y="5257800"/>
            <a:ext cx="59328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5802480" y="5943600"/>
            <a:ext cx="1465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30BB45-F7CD-41E1-B1AE-C7C0A4F034D1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ubtitle 5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0" name=""/>
          <p:cNvSpPr/>
          <p:nvPr/>
        </p:nvSpPr>
        <p:spPr>
          <a:xfrm>
            <a:off x="1419840" y="3154680"/>
            <a:ext cx="351684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114436-0C36-401F-A301-11D32C1E4AF4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ubtitle 5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1371600" y="2526480"/>
            <a:ext cx="4073040" cy="23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D69E67-A73C-4A31-A0B3-5882701FEC57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ubtitle 5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808560" y="2395440"/>
            <a:ext cx="540828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AEF5F4-C260-4642-8293-A7A666B50559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88" name="Subtitle 6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7A2DD2-032B-42CC-8BBC-F71ED04E882C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1" name="Subtitle 6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108960" y="2468880"/>
            <a:ext cx="2742120" cy="3793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7330320" y="2405880"/>
            <a:ext cx="387000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0954C5-4CC6-4158-AC56-8A8F1FB35E11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6" name="Subtitle 6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3017520" y="3749040"/>
            <a:ext cx="1050480" cy="2513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6995160" y="4297680"/>
            <a:ext cx="4784400" cy="9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7635240" y="2377440"/>
            <a:ext cx="2849400" cy="15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8B45DF-E39C-4DDB-BECC-FD3AD5B48FD2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2600" cy="30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8200" y="1596960"/>
            <a:ext cx="4568760" cy="68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2800" y="3200400"/>
            <a:ext cx="2100600" cy="1139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1400" y="2286360"/>
            <a:ext cx="1825560" cy="1139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7200" y="4206240"/>
            <a:ext cx="1186200" cy="591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7C271E-4B7B-43CC-996E-5FA7DC73A2D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ubtitle 6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77364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8BFA2A-064A-4A09-9B6B-DAFEF5581C63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ubtitle 6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77328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864720" y="429804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1139040" y="480096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64720" y="431748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 flipH="1" flipV="1">
            <a:off x="770400" y="246744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 flipH="1" flipV="1">
            <a:off x="820080" y="287928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B7A128-916C-4F77-8B61-EDBF71AA0218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ubtitle 6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14" name=""/>
          <p:cNvSpPr/>
          <p:nvPr/>
        </p:nvSpPr>
        <p:spPr>
          <a:xfrm>
            <a:off x="767880" y="231984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859320" y="429840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1133640" y="480132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859320" y="431784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 flipH="1" flipV="1">
            <a:off x="765000" y="246780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H="1" flipV="1">
            <a:off x="814680" y="287964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DBEBA7-E30B-475C-B4F3-5AC4DBB91633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ubtitle 6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>
            <a:off x="6309360" y="2798640"/>
            <a:ext cx="534816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6355080" y="6126480"/>
            <a:ext cx="210204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 flipH="1">
            <a:off x="8640000" y="3200400"/>
            <a:ext cx="1416240" cy="310788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 flipH="1" flipV="1">
            <a:off x="4214880" y="5330520"/>
            <a:ext cx="2059920" cy="9133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517320" y="5963040"/>
            <a:ext cx="3184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D6C72D-AA15-42B9-9447-83F6707D24F2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ubtitle 6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37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6309360" y="43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 flipH="1">
            <a:off x="3839040" y="4480560"/>
            <a:ext cx="2376360" cy="4561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823EFB-6361-44D8-96FF-A62D125D20F8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ubtitle 6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6309360" y="45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 flipH="1" flipV="1">
            <a:off x="4250880" y="2421720"/>
            <a:ext cx="1964880" cy="22849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5F5F9A-8946-493E-8E9B-02CF9DFE2EDA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ubtitle 6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61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6309360" y="52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 flipH="1" flipV="1">
            <a:off x="3839400" y="5119200"/>
            <a:ext cx="2425680" cy="2732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9142E1-8B7A-4502-997F-12377F716A3B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ubtitle 7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6309360" y="54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flipH="1" flipV="1">
            <a:off x="4433400" y="2787840"/>
            <a:ext cx="1831320" cy="27878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6E9ADC-B5A5-4A13-B2DE-7F23D3CEB549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Subtitle 7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5649E0-B2CC-4410-9292-3920D6E54B3A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Subtitle 7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>
            <a:off x="370800" y="3654360"/>
            <a:ext cx="29181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>
            <a:off x="731520" y="4262400"/>
            <a:ext cx="119160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212080" y="5257800"/>
            <a:ext cx="41040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5528160" y="5760720"/>
            <a:ext cx="1968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18250D-5063-424B-8FAB-95CE1853C4DC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2560" y="2560320"/>
            <a:ext cx="3471480" cy="636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51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499069-315A-442B-85C4-A38EBCB85F22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ubtitle 7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6" name=""/>
          <p:cNvSpPr/>
          <p:nvPr/>
        </p:nvSpPr>
        <p:spPr>
          <a:xfrm>
            <a:off x="1005840" y="2880360"/>
            <a:ext cx="485172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A83C58-D4E3-47B1-923B-D09BA435DB76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ubtitle 7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9" name=""/>
          <p:cNvSpPr/>
          <p:nvPr/>
        </p:nvSpPr>
        <p:spPr>
          <a:xfrm>
            <a:off x="1371600" y="2526480"/>
            <a:ext cx="4073040" cy="25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81C0BD-5E85-4805-9603-1FB5F0DA273C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7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808560" y="2395440"/>
            <a:ext cx="5408280" cy="29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73914C-51F5-4AAF-988E-D9E9DC22DBEB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7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635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91E504-E7EC-44E3-B3BC-CFF4630AF7FA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37" name="Subtitle 8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BC6820-6C4A-485C-92AD-74FB9C01F161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40" name="Subtitle 8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70F8B5-0484-4149-8628-9C4FC9F4A2B7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ubtitle 8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8C00EF-B0A5-40A6-9BC6-02B2D8884673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45" name="Subtitle 2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2240" cy="4671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3562F3-1F5B-49F6-B5E1-31495B107AE2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ubtitle 2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5083920" y="1901880"/>
            <a:ext cx="2120760" cy="3638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980800" y="25786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2980800" y="39682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7406640" y="259704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7388280" y="400500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1023840" y="37512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1042200" y="22698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10707480" y="268308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56" name="" descr=""/>
          <p:cNvPicPr/>
          <p:nvPr/>
        </p:nvPicPr>
        <p:blipFill>
          <a:blip r:embed="rId4"/>
          <a:stretch/>
        </p:blipFill>
        <p:spPr>
          <a:xfrm>
            <a:off x="952776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5"/>
          <a:stretch/>
        </p:blipFill>
        <p:spPr>
          <a:xfrm>
            <a:off x="992124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6"/>
          <a:stretch/>
        </p:blipFill>
        <p:spPr>
          <a:xfrm>
            <a:off x="10314360" y="267948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7"/>
          <a:stretch/>
        </p:blipFill>
        <p:spPr>
          <a:xfrm>
            <a:off x="11097720" y="268344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8"/>
          <a:stretch/>
        </p:blipFill>
        <p:spPr>
          <a:xfrm>
            <a:off x="10167840" y="3858840"/>
            <a:ext cx="670320" cy="116964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9"/>
          <a:stretch/>
        </p:blipFill>
        <p:spPr>
          <a:xfrm>
            <a:off x="5687280" y="4260960"/>
            <a:ext cx="895680" cy="89568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10"/>
          <a:stretch/>
        </p:blipFill>
        <p:spPr>
          <a:xfrm>
            <a:off x="5619240" y="2578320"/>
            <a:ext cx="963720" cy="57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5760E1-BA83-40F7-8B0E-FA75109D54BD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ubtitle 8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64F51C-42DC-4CB1-BE75-95C1B0ADC515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7840" cy="3628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7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3920" y="2834280"/>
            <a:ext cx="4020120" cy="1094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294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2EC8DB-79E3-4298-B118-8186E3D23695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ubtitle 9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2809440" y="445932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4297680" y="235764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6126480" y="433260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7900200" y="255852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9820440" y="444096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1097640" y="250200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005A89-DA9A-4829-91D6-8E163EB44F4E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ubtitle 9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2" name=""/>
          <p:cNvSpPr/>
          <p:nvPr/>
        </p:nvSpPr>
        <p:spPr>
          <a:xfrm>
            <a:off x="365400" y="1499760"/>
            <a:ext cx="749520" cy="49320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2809800" y="445968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4298040" y="235800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6" name=""/>
          <p:cNvSpPr/>
          <p:nvPr/>
        </p:nvSpPr>
        <p:spPr>
          <a:xfrm>
            <a:off x="6126840" y="433296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7900560" y="255888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9820800" y="444132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1098000" y="250236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997FD3-81C2-4AC3-B678-C88E075AD098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"/>
          <p:cNvSpPr/>
          <p:nvPr/>
        </p:nvSpPr>
        <p:spPr>
          <a:xfrm>
            <a:off x="1691640" y="1737360"/>
            <a:ext cx="9644400" cy="20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1" name="Subtitle 8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22CB82-8118-482C-8911-D2C1D726C4E2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ubtitle 2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738360" y="1710360"/>
            <a:ext cx="4105440" cy="14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720360" y="4017240"/>
            <a:ext cx="3849120" cy="15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6309360" y="2560320"/>
            <a:ext cx="5301000" cy="19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A95926-A7F4-4D9B-8FC2-9BE4611CE4CE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ubtitle 2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>
            <a:off x="731520" y="1703160"/>
            <a:ext cx="6032520" cy="18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731520" y="4114440"/>
            <a:ext cx="626256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C49FC9-F366-465B-AF43-E0FB0DD7F374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ubtitle 2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2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731520" y="2091960"/>
            <a:ext cx="7221240" cy="31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AF8554-8544-4069-8F96-629D7119407E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ubtitle 3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585000" y="1605960"/>
            <a:ext cx="9412920" cy="31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GpioInitConfig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is_valid_gpio_config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configure_pins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sizeof...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a31515"/>
                </a:solidFill>
                <a:latin typeface="Consolas"/>
                <a:ea typeface="DejaVu Sans"/>
              </a:rPr>
              <a:t>"No pins provided."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F8B8AA-405C-4524-8F59-35882D11D80D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ubtitle 8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3350520" y="2231280"/>
            <a:ext cx="5127480" cy="29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18" name="Picture 1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187120" y="205920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19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4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187120" y="341856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21" name="Picture 5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187120" y="4206240"/>
            <a:ext cx="728640" cy="62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3E0E91-7986-4E89-864A-D9C75377B754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ubtitle 9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2378880" y="1110960"/>
            <a:ext cx="7223400" cy="541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242154-BA67-4ED0-97AB-5918AC1D8294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5" name="Subtitle 9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3D125C-9DA7-4185-B974-795A40F69FF1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1624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2024-07-31T20:17:33Z</dcterms:modified>
  <cp:revision>735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